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3"/>
  </p:notesMasterIdLst>
  <p:sldIdLst>
    <p:sldId id="257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CC0099"/>
    <a:srgbClr val="FF0000"/>
    <a:srgbClr val="0000CC"/>
    <a:srgbClr val="FF0066"/>
    <a:srgbClr val="FFFF00"/>
    <a:srgbClr val="CC0000"/>
    <a:srgbClr val="800000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7" d="100"/>
          <a:sy n="57" d="100"/>
        </p:scale>
        <p:origin x="-1902" y="-5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D64CFC-9A1D-40EA-99C0-9CEE9D492749}" type="datetimeFigureOut">
              <a:rPr lang="ru-RU" smtClean="0"/>
              <a:pPr/>
              <a:t>15.01.2018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7153A2-BE87-470A-8B78-4FF32924B66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153A2-BE87-470A-8B78-4FF32924B66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858000" cy="9203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42852" y="642910"/>
            <a:ext cx="5929354" cy="7478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600" b="0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6600" b="0" i="1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Объявление</a:t>
            </a:r>
            <a:r>
              <a:rPr kumimoji="0" lang="ru-RU" sz="9000" b="0" i="1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!</a:t>
            </a:r>
            <a:endParaRPr kumimoji="0" lang="ru-RU" sz="600" b="0" i="0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C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ДЕТИШКИ И РОДИТЕЛИ !</a:t>
            </a: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1" i="0" u="none" strike="noStrike" cap="none" normalizeH="0" baseline="0" dirty="0" smtClean="0">
              <a:ln>
                <a:noFill/>
              </a:ln>
              <a:solidFill>
                <a:srgbClr val="CC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Приглашаем Вас на самый чудесный и </a:t>
            </a: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rgbClr val="0099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удивительный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rgbClr val="0099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праздник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День защиты детей,</a:t>
            </a: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который состоится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июня 2017года </a:t>
            </a: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в парковой зоне п.Бохан, около стадиона </a:t>
            </a: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Дружба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rgbClr val="0099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11.00часов до 14.00часов.</a:t>
            </a:r>
            <a:endParaRPr lang="ru-RU" sz="600" b="1" dirty="0" smtClean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программе развлекательного мероприятия </a:t>
            </a: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Детство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 Я и ТЫ!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»:</a:t>
            </a:r>
            <a:endParaRPr kumimoji="0" lang="ru-RU" sz="6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99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*Театрализованное представление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990099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99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Клёпа и Кнопа ищут друзей;</a:t>
            </a:r>
            <a:endParaRPr kumimoji="0" lang="ru-RU" sz="600" b="1" i="0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99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*Игровая программа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990099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99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99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конкурсы, игры, загадки, фокусы;</a:t>
            </a:r>
            <a:endParaRPr kumimoji="0" lang="ru-RU" sz="600" b="1" i="0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99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*Спортивные эстафеты;</a:t>
            </a:r>
            <a:endParaRPr lang="ru-RU" sz="600" b="1" dirty="0" smtClean="0">
              <a:solidFill>
                <a:srgbClr val="990099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" b="1" i="0" u="none" strike="noStrike" cap="none" normalizeH="0" dirty="0" smtClean="0">
                <a:ln>
                  <a:noFill/>
                </a:ln>
                <a:solidFill>
                  <a:srgbClr val="99009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99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*Конкурс рисунков на асфальте.</a:t>
            </a:r>
            <a:endParaRPr kumimoji="0" lang="ru-RU" sz="600" b="1" i="0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Вас ждут развлечения на батутах,  </a:t>
            </a: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детская железная дорога, карусель,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прыгалка</a:t>
            </a:r>
            <a:r>
              <a:rPr lang="ru-RU" sz="1600" b="1" dirty="0" smtClean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 также подарки  и сладости </a:t>
            </a: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 участие в конкурсах.</a:t>
            </a:r>
            <a:endParaRPr lang="ru-RU" sz="1600" dirty="0" smtClean="0">
              <a:solidFill>
                <a:srgbClr val="8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Ждем Всех </a:t>
            </a: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 долгожданный</a:t>
            </a: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праздник</a:t>
            </a: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CC0000"/>
                </a:solidFill>
                <a:effectLst/>
                <a:latin typeface="Times New Roman" pitchFamily="18" charset="0"/>
                <a:cs typeface="Times New Roman" pitchFamily="18" charset="0"/>
              </a:rPr>
              <a:t>С уважением, администрация</a:t>
            </a: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CC0000"/>
                </a:solidFill>
                <a:effectLst/>
                <a:latin typeface="Times New Roman" pitchFamily="18" charset="0"/>
                <a:cs typeface="Times New Roman" pitchFamily="18" charset="0"/>
              </a:rPr>
              <a:t> МО «Боханский  район»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CC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138</Words>
  <PresentationFormat>Экран (4:3)</PresentationFormat>
  <Paragraphs>26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Natasha</dc:creator>
  <cp:lastModifiedBy>Natasha</cp:lastModifiedBy>
  <cp:revision>9</cp:revision>
  <dcterms:created xsi:type="dcterms:W3CDTF">2017-05-23T01:11:32Z</dcterms:created>
  <dcterms:modified xsi:type="dcterms:W3CDTF">2018-01-15T08:19:33Z</dcterms:modified>
</cp:coreProperties>
</file>